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4" r:id="rId7"/>
    <p:sldId id="262" r:id="rId8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E6546F-4B41-6AA6-1742-870BFD4C1396}" name="Cecelia Garcia" initials="CG" userId="S::cecelia.garcia@roseliassociates.com::25dba119-641c-4087-a26b-b78f3c2c475e" providerId="AD"/>
  <p188:author id="{02A5AA9B-F0F4-8D52-5E7E-8D5A8140D98F}" name="Rob Verhein" initials="RV" userId="S::robert.verhein@roseliassociates.com::8f800fb4-0f40-4dc0-9060-78c99b45fe9b" providerId="AD"/>
  <p188:author id="{DD37E1FA-CCF5-BD26-F63E-43C4F2B79C62}" name="Kayla Harr" initials="KH" userId="S::kayla.harr@roseliassociates.com::384d4f13-03ed-47d3-8e5f-a34683107a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4B23"/>
    <a:srgbClr val="EE4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4256F-BE2B-F863-94BE-4216B74D5B18}" v="628" dt="2025-02-11T16:40:31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1"/>
    <p:restoredTop sz="94694"/>
  </p:normalViewPr>
  <p:slideViewPr>
    <p:cSldViewPr snapToGrid="0">
      <p:cViewPr varScale="1">
        <p:scale>
          <a:sx n="24" d="100"/>
          <a:sy n="24" d="100"/>
        </p:scale>
        <p:origin x="46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9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1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0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5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4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7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6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BC0D-F15E-4474-B34C-C459E38A789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5BE5-2C84-4D86-9113-B13F9BE2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5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qug14@pitt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tafti.ahmad@pitt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8409"/>
            <a:ext cx="43891200" cy="35354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26D999-3FB4-0939-E20E-12F3DA689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3515" y="3088641"/>
            <a:ext cx="40359330" cy="35752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12400" b="1" dirty="0">
                <a:solidFill>
                  <a:srgbClr val="FFFF00"/>
                </a:solidFill>
              </a:rPr>
              <a:t>Call for Posters</a:t>
            </a:r>
            <a:endParaRPr lang="en-US" dirty="0">
              <a:ea typeface="+mj-ea"/>
              <a:cs typeface="+mj-cs"/>
            </a:endParaRPr>
          </a:p>
        </p:txBody>
      </p:sp>
      <p:pic>
        <p:nvPicPr>
          <p:cNvPr id="3" name="Picture 2" descr="A tall building with a red and white logo&#10;&#10;AI-generated content may be incorrect.">
            <a:extLst>
              <a:ext uri="{FF2B5EF4-FFF2-40B4-BE49-F238E27FC236}">
                <a16:creationId xmlns:a16="http://schemas.microsoft.com/office/drawing/2014/main" id="{73527331-1E99-6F35-8B54-DB2AA7A51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321" y="7529717"/>
            <a:ext cx="39258237" cy="2011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8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6DD9-6313-90C2-CB6E-632BF9164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0"/>
            <a:ext cx="37856160" cy="6362702"/>
          </a:xfrm>
        </p:spPr>
        <p:txBody>
          <a:bodyPr/>
          <a:lstStyle/>
          <a:p>
            <a:r>
              <a:rPr lang="en-US" sz="21100" dirty="0">
                <a:latin typeface="Roboto"/>
                <a:ea typeface="Roboto"/>
                <a:cs typeface="Roboto"/>
              </a:rPr>
              <a:t>Poster Size and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FFFC-4A3B-C7A8-6C72-F5D6C0807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2" y="6378778"/>
            <a:ext cx="37856158" cy="248875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9600" dirty="0">
                <a:latin typeface="Calibri (body)"/>
                <a:cs typeface="Calibri"/>
              </a:rPr>
              <a:t>Required poster size is 48" wide by 36" tall (horizontal display)</a:t>
            </a:r>
            <a:endParaRPr lang="en-US" sz="9600" dirty="0">
              <a:latin typeface="Calibri (body)"/>
              <a:ea typeface="Calibri"/>
              <a:cs typeface="Calibri"/>
            </a:endParaRPr>
          </a:p>
          <a:p>
            <a:r>
              <a:rPr lang="en-US" sz="9600" dirty="0">
                <a:solidFill>
                  <a:srgbClr val="000000"/>
                </a:solidFill>
                <a:latin typeface="Calibri (body)"/>
                <a:ea typeface="Calibri"/>
                <a:cs typeface="Calibri"/>
              </a:rPr>
              <a:t>Poster template could be found in the next slide</a:t>
            </a:r>
          </a:p>
          <a:p>
            <a:pPr marL="0" indent="0">
              <a:buNone/>
            </a:pPr>
            <a:endParaRPr lang="en-US" sz="35200" dirty="0">
              <a:latin typeface="Calibri (body)"/>
              <a:ea typeface="Calibri" panose="020F0502020204030204"/>
              <a:cs typeface="Calibri" panose="020F0502020204030204"/>
            </a:endParaRPr>
          </a:p>
          <a:p>
            <a:endParaRPr lang="en-US" sz="13400" dirty="0">
              <a:latin typeface="Calibri (body)"/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1006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2014EA-A3A0-4E13-6664-B0BAE31EFC63}"/>
              </a:ext>
            </a:extLst>
          </p:cNvPr>
          <p:cNvSpPr txBox="1"/>
          <p:nvPr/>
        </p:nvSpPr>
        <p:spPr>
          <a:xfrm>
            <a:off x="337930" y="8437417"/>
            <a:ext cx="11670347" cy="10895290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5400" b="1" dirty="0"/>
              <a:t>Background/Introduction/Motivation</a:t>
            </a:r>
          </a:p>
          <a:p>
            <a:pPr algn="ctr"/>
            <a:endParaRPr lang="en-US" sz="5400">
              <a:solidFill>
                <a:schemeClr val="tx1"/>
              </a:solidFill>
            </a:endParaRPr>
          </a:p>
          <a:p>
            <a:r>
              <a:rPr lang="en-US" sz="5400" dirty="0"/>
              <a:t>This section can be used to provide background information relevant to the project, plus all technical and clinical </a:t>
            </a:r>
            <a:r>
              <a:rPr lang="en-US" sz="5400" dirty="0" err="1"/>
              <a:t>significants</a:t>
            </a:r>
            <a:endParaRPr lang="en-US" sz="5400" dirty="0" err="1">
              <a:ea typeface="Calibri"/>
              <a:cs typeface="Calibri"/>
            </a:endParaRPr>
          </a:p>
          <a:p>
            <a:r>
              <a:rPr lang="en-US" sz="5400" dirty="0"/>
              <a:t>Tips for this section: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 bullet points when applicable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 </a:t>
            </a:r>
            <a:r>
              <a:rPr lang="en-US" sz="5400" b="1" dirty="0"/>
              <a:t>bold</a:t>
            </a:r>
            <a:r>
              <a:rPr lang="en-US" sz="5400" dirty="0"/>
              <a:t>, </a:t>
            </a:r>
            <a:r>
              <a:rPr lang="en-US" sz="5400" i="1" dirty="0"/>
              <a:t>italics</a:t>
            </a:r>
            <a:r>
              <a:rPr lang="en-US" sz="5400" dirty="0"/>
              <a:t>, or </a:t>
            </a:r>
            <a:r>
              <a:rPr lang="en-US" sz="5400" u="sng" dirty="0"/>
              <a:t>underline</a:t>
            </a:r>
            <a:r>
              <a:rPr lang="en-US" sz="5400" dirty="0"/>
              <a:t> critical terms to capture interest and guide the reader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Cite/reference existing information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2ED572-B1BC-580A-9806-DE03C98F6785}"/>
              </a:ext>
            </a:extLst>
          </p:cNvPr>
          <p:cNvSpPr txBox="1"/>
          <p:nvPr/>
        </p:nvSpPr>
        <p:spPr>
          <a:xfrm>
            <a:off x="337929" y="24133152"/>
            <a:ext cx="11670347" cy="6740307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5400" b="1" dirty="0"/>
              <a:t>Objectives</a:t>
            </a:r>
          </a:p>
          <a:p>
            <a:pPr algn="ctr"/>
            <a:endParaRPr lang="en-US" sz="5400">
              <a:solidFill>
                <a:schemeClr val="tx1"/>
              </a:solidFill>
            </a:endParaRPr>
          </a:p>
          <a:p>
            <a:r>
              <a:rPr lang="en-US" sz="5400" dirty="0"/>
              <a:t>This section can be used to reiterate and draw attention to specific objectives or goals of the project. </a:t>
            </a:r>
            <a:endParaRPr lang="en-US" sz="5400" dirty="0">
              <a:ea typeface="Calibri"/>
              <a:cs typeface="Calibri"/>
            </a:endParaRPr>
          </a:p>
          <a:p>
            <a:endParaRPr lang="en-US" sz="5400" dirty="0"/>
          </a:p>
          <a:p>
            <a:r>
              <a:rPr lang="en-US" sz="5400" dirty="0"/>
              <a:t>Tip for this section: 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Include images when possible</a:t>
            </a:r>
            <a:endParaRPr lang="en-US" sz="5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8B090D-B5C3-CCC6-F6B2-D7A46BBCA1F6}"/>
              </a:ext>
            </a:extLst>
          </p:cNvPr>
          <p:cNvSpPr txBox="1"/>
          <p:nvPr/>
        </p:nvSpPr>
        <p:spPr>
          <a:xfrm>
            <a:off x="12470446" y="8437417"/>
            <a:ext cx="18868761" cy="22067580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5400" b="1" dirty="0"/>
              <a:t>Research Project Highlights</a:t>
            </a:r>
            <a:endParaRPr lang="en-US" sz="5400" dirty="0"/>
          </a:p>
          <a:p>
            <a:pPr algn="ctr"/>
            <a:endParaRPr lang="en-US" sz="5400">
              <a:solidFill>
                <a:schemeClr val="tx1"/>
              </a:solidFill>
            </a:endParaRPr>
          </a:p>
          <a:p>
            <a:r>
              <a:rPr lang="en-US" sz="6600" dirty="0"/>
              <a:t>The center of the poster should be dedicated to active discussion of the research project or product developed, including topics such as: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Data/Methods/Analysis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Participant (e.g., recruitment, demographics, criteria)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Results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Outlooks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6600" dirty="0"/>
          </a:p>
          <a:p>
            <a:r>
              <a:rPr lang="en-US" sz="6600" dirty="0"/>
              <a:t>Tips for this section: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Use </a:t>
            </a:r>
            <a:r>
              <a:rPr lang="en-US" sz="6600" b="1" dirty="0"/>
              <a:t>bold, </a:t>
            </a:r>
            <a:r>
              <a:rPr lang="en-US" sz="6600" i="1" dirty="0"/>
              <a:t>italics</a:t>
            </a:r>
            <a:r>
              <a:rPr lang="en-US" sz="6600" dirty="0"/>
              <a:t>, or </a:t>
            </a:r>
            <a:r>
              <a:rPr lang="en-US" sz="6600" u="sng" dirty="0"/>
              <a:t>underline</a:t>
            </a:r>
            <a:r>
              <a:rPr lang="en-US" sz="6600" dirty="0"/>
              <a:t> critical terms to capture interest and guide the reader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Use images when possible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Briefly describe results whenever possible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Use eye-catching colors or shapes to draw attention 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Use the full space</a:t>
            </a:r>
            <a:endParaRPr lang="en-US" sz="66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dirty="0"/>
              <a:t>Use QR codes to navigate readers to relevant videos, publications, webpages, etc.</a:t>
            </a:r>
            <a:endParaRPr lang="en-US" sz="6600" dirty="0">
              <a:ea typeface="Calibri"/>
              <a:cs typeface="Calibri"/>
            </a:endParaRPr>
          </a:p>
          <a:p>
            <a:endParaRPr lang="en-US" sz="660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6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37C1DC-97DA-3CD1-B8B3-D9BB3824E57E}"/>
              </a:ext>
            </a:extLst>
          </p:cNvPr>
          <p:cNvSpPr txBox="1"/>
          <p:nvPr/>
        </p:nvSpPr>
        <p:spPr>
          <a:xfrm>
            <a:off x="31882923" y="8437417"/>
            <a:ext cx="11670347" cy="13388280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5400" b="1" dirty="0"/>
              <a:t>Conclusions/Takeaway Statements</a:t>
            </a:r>
          </a:p>
          <a:p>
            <a:endParaRPr lang="en-US" sz="5400" b="1">
              <a:solidFill>
                <a:schemeClr val="tx1"/>
              </a:solidFill>
            </a:endParaRPr>
          </a:p>
          <a:p>
            <a:r>
              <a:rPr lang="en-US" sz="5400" dirty="0"/>
              <a:t>This section can be used to present conclusions and takeaway statements to the reader. </a:t>
            </a:r>
            <a:endParaRPr lang="en-US" sz="5400" dirty="0">
              <a:ea typeface="Calibri"/>
              <a:cs typeface="Calibri"/>
            </a:endParaRPr>
          </a:p>
          <a:p>
            <a:r>
              <a:rPr lang="en-US" sz="5400" dirty="0"/>
              <a:t>Tips for this section: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 bullet points when applicable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 </a:t>
            </a:r>
            <a:r>
              <a:rPr lang="en-US" sz="5400" b="1" dirty="0"/>
              <a:t>bold, </a:t>
            </a:r>
            <a:r>
              <a:rPr lang="en-US" sz="5400" i="1" dirty="0"/>
              <a:t>italics</a:t>
            </a:r>
            <a:r>
              <a:rPr lang="en-US" sz="5400" dirty="0"/>
              <a:t>, or </a:t>
            </a:r>
            <a:r>
              <a:rPr lang="en-US" sz="5400" u="sng" dirty="0"/>
              <a:t>underline</a:t>
            </a:r>
            <a:r>
              <a:rPr lang="en-US" sz="5400" dirty="0"/>
              <a:t> critical terms to capture interest and guide the reader</a:t>
            </a:r>
            <a:endParaRPr lang="en-US" sz="5400" dirty="0">
              <a:ea typeface="Calibri"/>
              <a:cs typeface="Calibri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Include images when possible</a:t>
            </a:r>
            <a:endParaRPr lang="en-US" sz="5400" dirty="0">
              <a:ea typeface="Calibri"/>
              <a:cs typeface="Calibri"/>
            </a:endParaRPr>
          </a:p>
          <a:p>
            <a:endParaRPr lang="en-US" sz="5400">
              <a:solidFill>
                <a:schemeClr val="tx1"/>
              </a:solidFill>
            </a:endParaRPr>
          </a:p>
          <a:p>
            <a:endParaRPr lang="en-US" sz="5400">
              <a:solidFill>
                <a:schemeClr val="tx1"/>
              </a:solidFill>
            </a:endParaRPr>
          </a:p>
          <a:p>
            <a:endParaRPr lang="en-US" sz="5400"/>
          </a:p>
          <a:p>
            <a:endParaRPr lang="en-US" sz="5400">
              <a:solidFill>
                <a:schemeClr val="tx1"/>
              </a:solidFill>
            </a:endParaRPr>
          </a:p>
          <a:p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1F9C62-89E6-DBD7-EF24-ABBBAF3CE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6939" y="1434553"/>
            <a:ext cx="23297322" cy="4727706"/>
          </a:xfrm>
          <a:ln>
            <a:solidFill>
              <a:srgbClr val="334B23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10000" dirty="0">
                <a:solidFill>
                  <a:srgbClr val="000000"/>
                </a:solidFill>
              </a:rPr>
              <a:t>Research Project Title</a:t>
            </a:r>
            <a:br>
              <a:rPr lang="en-US" sz="21100" dirty="0"/>
            </a:br>
            <a:r>
              <a:rPr lang="en-US" sz="7000" b="1" dirty="0">
                <a:solidFill>
                  <a:srgbClr val="000000"/>
                </a:solidFill>
              </a:rPr>
              <a:t>Presenter name*</a:t>
            </a:r>
            <a:r>
              <a:rPr lang="en-US" sz="7000" dirty="0">
                <a:solidFill>
                  <a:srgbClr val="000000"/>
                </a:solidFill>
              </a:rPr>
              <a:t>, team member names…</a:t>
            </a:r>
            <a:br>
              <a:rPr lang="en-US" sz="7000" dirty="0"/>
            </a:br>
            <a:endParaRPr lang="en-US" sz="7000">
              <a:solidFill>
                <a:srgbClr val="000000"/>
              </a:solidFill>
              <a:ea typeface="Calibri Light"/>
              <a:cs typeface="Calibri Ligh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03EBEE-7C8E-A9D7-786C-17E71B0EFD1A}"/>
              </a:ext>
            </a:extLst>
          </p:cNvPr>
          <p:cNvSpPr/>
          <p:nvPr/>
        </p:nvSpPr>
        <p:spPr>
          <a:xfrm>
            <a:off x="715617" y="558250"/>
            <a:ext cx="8388627" cy="6480312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600" dirty="0">
                <a:solidFill>
                  <a:srgbClr val="000000"/>
                </a:solidFill>
              </a:rPr>
              <a:t>High-resolution </a:t>
            </a:r>
          </a:p>
          <a:p>
            <a:pPr algn="ctr"/>
            <a:r>
              <a:rPr lang="en-US" sz="6600" dirty="0">
                <a:solidFill>
                  <a:srgbClr val="000000"/>
                </a:solidFill>
              </a:rPr>
              <a:t>school/project logo</a:t>
            </a:r>
            <a:endParaRPr lang="en-US" sz="6600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pic>
        <p:nvPicPr>
          <p:cNvPr id="17" name="Picture 16" descr="A tall building with a red and white logo&#10;&#10;AI-generated content may be incorrect.">
            <a:extLst>
              <a:ext uri="{FF2B5EF4-FFF2-40B4-BE49-F238E27FC236}">
                <a16:creationId xmlns:a16="http://schemas.microsoft.com/office/drawing/2014/main" id="{F61E6DE3-E130-6273-8437-CDFEA29A1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1595" y="1426509"/>
            <a:ext cx="9493064" cy="481180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18F771E-B523-8DC8-18D3-9E3B893B762C}"/>
              </a:ext>
            </a:extLst>
          </p:cNvPr>
          <p:cNvSpPr/>
          <p:nvPr/>
        </p:nvSpPr>
        <p:spPr>
          <a:xfrm>
            <a:off x="31876837" y="26176163"/>
            <a:ext cx="11656262" cy="4846495"/>
          </a:xfrm>
          <a:prstGeom prst="rect">
            <a:avLst/>
          </a:prstGeom>
          <a:noFill/>
          <a:ln>
            <a:solidFill>
              <a:srgbClr val="334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5400" dirty="0">
                <a:solidFill>
                  <a:srgbClr val="000000"/>
                </a:solidFill>
              </a:rPr>
              <a:t>All relevant funding sources should be included within an “Acknowledgements” section. </a:t>
            </a:r>
            <a:endParaRPr lang="en-US" sz="5400" dirty="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813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0D19D9-451E-3456-A6B8-2D8F94E07D6F}"/>
              </a:ext>
            </a:extLst>
          </p:cNvPr>
          <p:cNvSpPr txBox="1"/>
          <p:nvPr/>
        </p:nvSpPr>
        <p:spPr>
          <a:xfrm>
            <a:off x="10968524" y="21451040"/>
            <a:ext cx="21945600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9600" b="1" dirty="0">
                <a:ea typeface="+mn-lt"/>
                <a:cs typeface="+mn-lt"/>
              </a:rPr>
              <a:t>Pitt AI in Healthcare  Research Symposium</a:t>
            </a:r>
            <a:endParaRPr lang="en-US" b="1">
              <a:ea typeface="Calibri"/>
              <a:cs typeface="Calibri"/>
            </a:endParaRPr>
          </a:p>
        </p:txBody>
      </p:sp>
      <p:pic>
        <p:nvPicPr>
          <p:cNvPr id="2" name="Picture 1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151D8FBE-BEC2-57B6-FA67-A646567FB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2030" y="23664303"/>
            <a:ext cx="8602195" cy="85237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FEB021-F6BC-AD32-B69F-C05D77FAF81D}"/>
              </a:ext>
            </a:extLst>
          </p:cNvPr>
          <p:cNvSpPr txBox="1"/>
          <p:nvPr/>
        </p:nvSpPr>
        <p:spPr>
          <a:xfrm>
            <a:off x="1938527" y="2084831"/>
            <a:ext cx="41471535" cy="104336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600" b="1" dirty="0">
                <a:ea typeface="Calibri"/>
                <a:cs typeface="Calibri"/>
              </a:rPr>
              <a:t>How to Submit your Poster:</a:t>
            </a:r>
            <a:r>
              <a:rPr lang="en-US" sz="9600" dirty="0">
                <a:ea typeface="Calibri"/>
                <a:cs typeface="Calibri"/>
              </a:rPr>
              <a:t> </a:t>
            </a:r>
          </a:p>
          <a:p>
            <a:endParaRPr lang="en-US" sz="9600" dirty="0">
              <a:ea typeface="Calibri"/>
              <a:cs typeface="Calibri"/>
            </a:endParaRPr>
          </a:p>
          <a:p>
            <a:pPr marL="1143000" indent="-1143000">
              <a:buFont typeface="Arial"/>
              <a:buChar char="•"/>
            </a:pPr>
            <a:r>
              <a:rPr lang="en-US" sz="9600" dirty="0">
                <a:ea typeface="Calibri"/>
                <a:cs typeface="Calibri"/>
              </a:rPr>
              <a:t>Once you have your poster ready, please send it to both </a:t>
            </a:r>
            <a:r>
              <a:rPr lang="en-US" sz="9600" dirty="0">
                <a:ea typeface="Calibri"/>
                <a:cs typeface="Calibri"/>
                <a:hlinkClick r:id="rId3"/>
              </a:rPr>
              <a:t>qug14@pitt.edu</a:t>
            </a:r>
            <a:r>
              <a:rPr lang="en-US" sz="9600" dirty="0">
                <a:ea typeface="Calibri"/>
                <a:cs typeface="Calibri"/>
              </a:rPr>
              <a:t> and </a:t>
            </a:r>
            <a:r>
              <a:rPr lang="en-US" sz="9600" dirty="0">
                <a:ea typeface="Calibri"/>
                <a:cs typeface="Calibri"/>
                <a:hlinkClick r:id="rId4"/>
              </a:rPr>
              <a:t>tafti.ahmad@pitt.edu</a:t>
            </a:r>
            <a:r>
              <a:rPr lang="en-US" sz="9600" dirty="0">
                <a:ea typeface="Calibri"/>
                <a:cs typeface="Calibri"/>
              </a:rPr>
              <a:t> </a:t>
            </a:r>
          </a:p>
          <a:p>
            <a:pPr marL="1143000" indent="-1143000">
              <a:buFont typeface="Arial"/>
              <a:buChar char="•"/>
            </a:pPr>
            <a:endParaRPr lang="en-US" sz="9600" dirty="0">
              <a:ea typeface="Calibri"/>
              <a:cs typeface="Calibri"/>
            </a:endParaRPr>
          </a:p>
          <a:p>
            <a:pPr marL="1143000" indent="-1143000">
              <a:buFont typeface="Arial"/>
              <a:buChar char="•"/>
            </a:pPr>
            <a:r>
              <a:rPr lang="en-US" sz="9600" b="1" dirty="0">
                <a:ea typeface="Calibri"/>
                <a:cs typeface="Calibri"/>
              </a:rPr>
              <a:t>Submission Deadline:</a:t>
            </a:r>
            <a:r>
              <a:rPr lang="en-US" sz="9600" dirty="0">
                <a:ea typeface="Calibri"/>
                <a:cs typeface="Calibri"/>
              </a:rPr>
              <a:t> Sunday, March 2nd, 2025; 11:59am EDT</a:t>
            </a:r>
          </a:p>
          <a:p>
            <a:pPr marL="1143000" indent="-1143000">
              <a:buFont typeface="Arial"/>
              <a:buChar char="•"/>
            </a:pPr>
            <a:r>
              <a:rPr lang="en-US" sz="9600" b="1" dirty="0">
                <a:ea typeface="Calibri"/>
                <a:cs typeface="Calibri"/>
              </a:rPr>
              <a:t>Notification of Acceptance:</a:t>
            </a:r>
            <a:r>
              <a:rPr lang="en-US" sz="9600" dirty="0">
                <a:ea typeface="Calibri"/>
                <a:cs typeface="Calibri"/>
              </a:rPr>
              <a:t> Thursday, March 6th, 2025</a:t>
            </a:r>
          </a:p>
        </p:txBody>
      </p:sp>
    </p:spTree>
    <p:extLst>
      <p:ext uri="{BB962C8B-B14F-4D97-AF65-F5344CB8AC3E}">
        <p14:creationId xmlns:p14="http://schemas.microsoft.com/office/powerpoint/2010/main" val="274797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489E447A4A1459C719316CE642970" ma:contentTypeVersion="19" ma:contentTypeDescription="Create a new document." ma:contentTypeScope="" ma:versionID="f498e96af1a1bf14dcd4caefaee92037">
  <xsd:schema xmlns:xsd="http://www.w3.org/2001/XMLSchema" xmlns:xs="http://www.w3.org/2001/XMLSchema" xmlns:p="http://schemas.microsoft.com/office/2006/metadata/properties" xmlns:ns2="9a77c672-09f6-496d-921c-2c7ce5af7a37" xmlns:ns3="fe1f6c8c-b85c-4809-85d4-0d2fc84befae" targetNamespace="http://schemas.microsoft.com/office/2006/metadata/properties" ma:root="true" ma:fieldsID="bd8e3eb9da244ed708a36e22facec1e8" ns2:_="" ns3:_="">
    <xsd:import namespace="9a77c672-09f6-496d-921c-2c7ce5af7a37"/>
    <xsd:import namespace="fe1f6c8c-b85c-4809-85d4-0d2fc84bef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  <xsd:element ref="ns2:OperationsManage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7c672-09f6-496d-921c-2c7ce5af7a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16df305-adfd-4c0b-944e-20c5738546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OperationsManagement" ma:index="25" nillable="true" ma:displayName="Contents Description" ma:format="Dropdown" ma:internalName="OperationsManagemen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f6c8c-b85c-4809-85d4-0d2fc84befa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698eb410-cd1d-4fd9-824b-bcc53159ce44}" ma:internalName="TaxCatchAll" ma:showField="CatchAllData" ma:web="fe1f6c8c-b85c-4809-85d4-0d2fc84bef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1f6c8c-b85c-4809-85d4-0d2fc84befae" xsi:nil="true"/>
    <lcf76f155ced4ddcb4097134ff3c332f xmlns="9a77c672-09f6-496d-921c-2c7ce5af7a37">
      <Terms xmlns="http://schemas.microsoft.com/office/infopath/2007/PartnerControls"/>
    </lcf76f155ced4ddcb4097134ff3c332f>
    <OperationsManagement xmlns="9a77c672-09f6-496d-921c-2c7ce5af7a37" xsi:nil="true"/>
  </documentManagement>
</p:properties>
</file>

<file path=customXml/itemProps1.xml><?xml version="1.0" encoding="utf-8"?>
<ds:datastoreItem xmlns:ds="http://schemas.openxmlformats.org/officeDocument/2006/customXml" ds:itemID="{42201BFC-C36F-4F8A-B0FC-55E97C796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77c672-09f6-496d-921c-2c7ce5af7a37"/>
    <ds:schemaRef ds:uri="fe1f6c8c-b85c-4809-85d4-0d2fc84bef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EA4A16-3FC5-4B63-8C21-8009E37779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40550B-B2E4-4166-B446-F4AD6F9B73F4}">
  <ds:schemaRefs>
    <ds:schemaRef ds:uri="72fea079-74f7-4372-97b8-750a8c0d9479"/>
    <ds:schemaRef ds:uri="7dc302a0-7725-4c06-9d26-65309b86a9d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e1f6c8c-b85c-4809-85d4-0d2fc84befae"/>
    <ds:schemaRef ds:uri="9a77c672-09f6-496d-921c-2c7ce5af7a3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</TotalTime>
  <Words>1791</Words>
  <Application>Microsoft Office PowerPoint</Application>
  <PresentationFormat>Custom</PresentationFormat>
  <Paragraphs>195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Call for Posters</vt:lpstr>
      <vt:lpstr>Poster Size and Template</vt:lpstr>
      <vt:lpstr>Research Project Title Presenter name*, team member names…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Templates 2023 a2 National Symposium</dc:title>
  <dc:creator>Cecelia Garcia</dc:creator>
  <cp:lastModifiedBy>David Paquette</cp:lastModifiedBy>
  <cp:revision>157</cp:revision>
  <dcterms:created xsi:type="dcterms:W3CDTF">2023-01-17T16:48:43Z</dcterms:created>
  <dcterms:modified xsi:type="dcterms:W3CDTF">2025-02-11T16:40:39Z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0x01010083C489E447A4A1459C719316CE642970</vt:lpwstr>
  </property>
  <property fmtid="{D5CDD505-2E9C-101B-9397-08002B2CF9AE}" pid="3" name="MediaServiceImageTags">
    <vt:lpwstr/>
  </property>
</Properties>
</file>